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92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8" r:id="rId59"/>
    <p:sldId id="337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1.8: Bin Packing and Scheduling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for Liberal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this solution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some of the bins are exactly full: no leftover space</a:t>
            </a:r>
          </a:p>
          <a:p>
            <a:endParaRPr lang="en-US" dirty="0" smtClean="0"/>
          </a:p>
          <a:p>
            <a:r>
              <a:rPr lang="en-US" dirty="0" smtClean="0"/>
              <a:t>This is the best way to use a bin</a:t>
            </a:r>
            <a:endParaRPr lang="en-US" dirty="0"/>
          </a:p>
        </p:txBody>
      </p:sp>
      <p:pic>
        <p:nvPicPr>
          <p:cNvPr id="4" name="Picture 3" descr="bin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12" y="2560320"/>
            <a:ext cx="5231088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heuristic method for packing weights is to look for these “best fits”</a:t>
            </a:r>
          </a:p>
          <a:p>
            <a:endParaRPr lang="en-US" dirty="0" smtClean="0"/>
          </a:p>
          <a:p>
            <a:r>
              <a:rPr lang="en-US" dirty="0" smtClean="0"/>
              <a:t>However, if the list of weights is very long, or if the bin capacity is very large, this can be impractical</a:t>
            </a:r>
          </a:p>
          <a:p>
            <a:endParaRPr lang="en-US" dirty="0" smtClean="0"/>
          </a:p>
          <a:p>
            <a:r>
              <a:rPr lang="en-US" dirty="0" smtClean="0"/>
              <a:t>Also, sometimes circumstances prevent us from looking at the entire list of weights ahead of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One-at-a-Time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packing problems, we have to decide what to do with each weight, in order, before moving on to the next one</a:t>
            </a:r>
          </a:p>
          <a:p>
            <a:endParaRPr lang="en-US" dirty="0" smtClean="0"/>
          </a:p>
          <a:p>
            <a:r>
              <a:rPr lang="en-US" dirty="0" smtClean="0"/>
              <a:t>Example: Objects coming down a conveyor belt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One-at-a-Time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two (there are many more) methods we will consider for deciding which bin to pack the weight into</a:t>
            </a:r>
          </a:p>
          <a:p>
            <a:pPr lvl="1"/>
            <a:r>
              <a:rPr lang="en-US" b="1" dirty="0" smtClean="0"/>
              <a:t>Look for the first fit.</a:t>
            </a:r>
            <a:r>
              <a:rPr lang="en-US" dirty="0" smtClean="0"/>
              <a:t>  Starting with the first bin, check each bin one at a time until you find a bin that has room for the weight.</a:t>
            </a:r>
          </a:p>
          <a:p>
            <a:pPr lvl="1"/>
            <a:r>
              <a:rPr lang="en-US" b="1" dirty="0" smtClean="0"/>
              <a:t>Look for the best fit.</a:t>
            </a:r>
            <a:r>
              <a:rPr lang="en-US" dirty="0" smtClean="0"/>
              <a:t>  Consider all of the bins and find the bin that can hold the weight and would have the least room leftover after packing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the first fit algorithm on our problem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740344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looking at weights one at a time, so ignore everything but the first weight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3"/>
            <a:ext cx="7403449" cy="365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room in the first bin, so we put the 5 in there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3"/>
            <a:ext cx="7403448" cy="365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not room for this weight in the first bin, so we create a new bin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3"/>
            <a:ext cx="7403448" cy="365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consider the next weight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2971803"/>
            <a:ext cx="7403446" cy="365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fits into the first bin, so that’s where we put it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2971803"/>
            <a:ext cx="7403446" cy="365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“Bin Packing”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list of numbers called “weights”</a:t>
            </a:r>
          </a:p>
          <a:p>
            <a:endParaRPr lang="en-US" dirty="0" smtClean="0"/>
          </a:p>
          <a:p>
            <a:r>
              <a:rPr lang="en-US" dirty="0" smtClean="0"/>
              <a:t>These numbers represent objects that need to be packed into “bins” with a particular capacity</a:t>
            </a:r>
          </a:p>
          <a:p>
            <a:endParaRPr lang="en-US" dirty="0" smtClean="0"/>
          </a:p>
          <a:p>
            <a:r>
              <a:rPr lang="en-US" dirty="0" smtClean="0"/>
              <a:t>The goal is to pack the weights into the smallest number of bins possible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consider the next weight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2" y="2971803"/>
            <a:ext cx="7403444" cy="365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doesn’t fit into the first bin…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2" y="2971803"/>
            <a:ext cx="7403444" cy="365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…or the second bin, so it goes into a new bin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3" y="2971803"/>
            <a:ext cx="7403442" cy="365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weight doesn’t fit into any of the existing bins, so it goes into a new one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3" y="2971803"/>
            <a:ext cx="7403442" cy="365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consider the next weight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4" y="2971803"/>
            <a:ext cx="7403440" cy="365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fits into the first bin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4" y="2971803"/>
            <a:ext cx="7403440" cy="365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move on to the next weight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5" y="2971803"/>
            <a:ext cx="7403438" cy="365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doesn’t fit in the first bin…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5" y="2971803"/>
            <a:ext cx="7403438" cy="365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…or the second bin…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6" y="2971803"/>
            <a:ext cx="7403436" cy="365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it does fit into the third bin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6" y="2971803"/>
            <a:ext cx="7403436" cy="365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Objects coming down a conveyor belt need to be packed for shipping</a:t>
            </a:r>
          </a:p>
          <a:p>
            <a:endParaRPr lang="en-US" dirty="0" smtClean="0"/>
          </a:p>
          <a:p>
            <a:r>
              <a:rPr lang="en-US" dirty="0" smtClean="0"/>
              <a:t>A construction plan calls for small boards of various lengths, and you need to know how many long boards to order</a:t>
            </a:r>
          </a:p>
          <a:p>
            <a:endParaRPr lang="en-US" dirty="0" smtClean="0"/>
          </a:p>
          <a:p>
            <a:r>
              <a:rPr lang="en-US" dirty="0" smtClean="0"/>
              <a:t>Tour groups of various sizes need to be assigned to busses so that the groups are not split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the next weight doesn’t fit into the first three bins, but it does fit into the fourth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7" y="2971803"/>
            <a:ext cx="7403434" cy="365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weight doesn’t fit into any of our bins, so we make a 5</a:t>
            </a:r>
            <a:r>
              <a:rPr lang="en-US" baseline="30000" dirty="0" smtClean="0"/>
              <a:t>th</a:t>
            </a:r>
            <a:r>
              <a:rPr lang="en-US" dirty="0" smtClean="0"/>
              <a:t> bin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7" y="2971803"/>
            <a:ext cx="7403434" cy="365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room for the last weight in any of our bins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8" y="2971803"/>
            <a:ext cx="7403432" cy="365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finished packing the weights into six bins</a:t>
            </a:r>
          </a:p>
          <a:p>
            <a:endParaRPr lang="en-US" dirty="0" smtClean="0"/>
          </a:p>
          <a:p>
            <a:r>
              <a:rPr lang="en-US" dirty="0" smtClean="0"/>
              <a:t>But this isn’t the optimal solution!</a:t>
            </a:r>
            <a:endParaRPr lang="en-US" dirty="0"/>
          </a:p>
        </p:txBody>
      </p:sp>
      <p:pic>
        <p:nvPicPr>
          <p:cNvPr id="5" name="Picture 4" descr="fir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905428"/>
            <a:ext cx="7040880" cy="170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over and use the best fit algorithm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1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time we need to keep track of how much room is left in each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1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consider a weight, we look at all the bins that have room for it…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1" cy="384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put it into the bin that will have the least room left over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1" cy="384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case, we only have one bin, so the 5 goes in there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1" cy="384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case, we only have one bin, so the 5 goes in there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0" cy="384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the weights 5, 7, 3, 5, 6, 2, 4, 4, 7, and 4 into bins with capacity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next weight, we don’t have a bin that has room for it, so we make a new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9" y="3017520"/>
            <a:ext cx="6727520" cy="38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the number under the bin represents how much room is left over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0" y="3017520"/>
            <a:ext cx="6727518" cy="38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of our bins have room for the next weight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0" y="3017520"/>
            <a:ext cx="6727518" cy="384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 #2 has the least room left over, so that’s where we put our weight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1" y="3017520"/>
            <a:ext cx="6727516" cy="384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bin has room for our next weight, so that’s where it goes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1" y="3017520"/>
            <a:ext cx="6727516" cy="384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we have two “best fits” now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1" y="3017520"/>
            <a:ext cx="6727515" cy="384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our two bins are full, the next weight must go into a new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1" y="3017520"/>
            <a:ext cx="6727515" cy="384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weight (2) can only go into Bin #3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2" y="3017520"/>
            <a:ext cx="6727513" cy="384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weight doesn’t fit into any of our bins…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2" y="3017520"/>
            <a:ext cx="6727513" cy="384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…so it goes into a new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2" y="3017520"/>
            <a:ext cx="6727513" cy="384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the weights 5, 7, 3, 5, 6, 2, 4, 4, 7, and 4 into bins with capacity 10</a:t>
            </a:r>
          </a:p>
          <a:p>
            <a:endParaRPr lang="en-US" dirty="0" smtClean="0"/>
          </a:p>
          <a:p>
            <a:r>
              <a:rPr lang="en-US" dirty="0" smtClean="0"/>
              <a:t>There are many possible solutions</a:t>
            </a:r>
            <a:endParaRPr lang="en-US" dirty="0"/>
          </a:p>
        </p:txBody>
      </p:sp>
      <p:pic>
        <p:nvPicPr>
          <p:cNvPr id="5" name="Picture 4" descr="bin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419600"/>
            <a:ext cx="6431103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next weight only fits into one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3" y="3017520"/>
            <a:ext cx="6727511" cy="384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weight must go into a new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3" y="3017520"/>
            <a:ext cx="6727511" cy="384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weight doesn’t fit into any of our bins, so we need to make a sixth bin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4" y="3017520"/>
            <a:ext cx="6727509" cy="384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Fit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our final answer, with six bins</a:t>
            </a:r>
          </a:p>
          <a:p>
            <a:endParaRPr lang="en-US" dirty="0" smtClean="0"/>
          </a:p>
          <a:p>
            <a:r>
              <a:rPr lang="en-US" dirty="0" smtClean="0"/>
              <a:t>This is a different result than the first fit algorithm, but still not the best solution</a:t>
            </a:r>
            <a:endParaRPr lang="en-US" dirty="0"/>
          </a:p>
        </p:txBody>
      </p:sp>
      <p:pic>
        <p:nvPicPr>
          <p:cNvPr id="4" name="Picture 3" descr="bestfi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4" y="4469876"/>
            <a:ext cx="6727509" cy="162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Whole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reason why we weren’t finding the best solution is that we had large weights that came late in the list</a:t>
            </a:r>
          </a:p>
          <a:p>
            <a:endParaRPr lang="en-US" dirty="0" smtClean="0"/>
          </a:p>
          <a:p>
            <a:r>
              <a:rPr lang="en-US" dirty="0" smtClean="0"/>
              <a:t>It’s more efficient to deal with big weights first and fit in smaller weights around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fit decreasing</a:t>
            </a:r>
            <a:r>
              <a:rPr lang="en-US" dirty="0" smtClean="0"/>
              <a:t>: Sort the list of weights from biggest to smallest, then use the first fit method</a:t>
            </a:r>
          </a:p>
          <a:p>
            <a:endParaRPr lang="en-US" dirty="0" smtClean="0"/>
          </a:p>
          <a:p>
            <a:r>
              <a:rPr lang="en-US" b="1" dirty="0" smtClean="0"/>
              <a:t>Best fit decreasing</a:t>
            </a:r>
            <a:r>
              <a:rPr lang="en-US" dirty="0" smtClean="0"/>
              <a:t>: Sort the list of weights from biggest to smallest, then use the best fit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 of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Scheduling problems</a:t>
            </a:r>
          </a:p>
          <a:p>
            <a:endParaRPr lang="en-US" dirty="0" smtClean="0"/>
          </a:p>
          <a:p>
            <a:r>
              <a:rPr lang="en-US" dirty="0" smtClean="0"/>
              <a:t>The weights are tasks that need to be completed</a:t>
            </a:r>
          </a:p>
          <a:p>
            <a:endParaRPr lang="en-US" dirty="0" smtClean="0"/>
          </a:p>
          <a:p>
            <a:r>
              <a:rPr lang="en-US" dirty="0" smtClean="0"/>
              <a:t>The bins are “processors,” which are the agents (people, machines, teams, etc.) that will actually perform the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 of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scheduling problems</a:t>
            </a:r>
          </a:p>
          <a:p>
            <a:endParaRPr lang="en-US" dirty="0" smtClean="0"/>
          </a:p>
          <a:p>
            <a:r>
              <a:rPr lang="en-US" dirty="0" smtClean="0"/>
              <a:t>Type 1: The capacity of the bins represents a deadline by which all tasks must be completed</a:t>
            </a:r>
          </a:p>
          <a:p>
            <a:endParaRPr lang="en-US" dirty="0" smtClean="0"/>
          </a:p>
          <a:p>
            <a:r>
              <a:rPr lang="en-US" dirty="0" smtClean="0"/>
              <a:t>The number of bins needed represents the number of processors needed to complete all tasks within the deadline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 of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scheduling problems</a:t>
            </a:r>
          </a:p>
          <a:p>
            <a:endParaRPr lang="en-US" dirty="0" smtClean="0"/>
          </a:p>
          <a:p>
            <a:r>
              <a:rPr lang="en-US" dirty="0" smtClean="0"/>
              <a:t>Type 1: The capacity of the bins represents a deadline by which all tasks must be completed</a:t>
            </a:r>
          </a:p>
          <a:p>
            <a:endParaRPr lang="en-US" dirty="0" smtClean="0"/>
          </a:p>
          <a:p>
            <a:r>
              <a:rPr lang="en-US" dirty="0" smtClean="0"/>
              <a:t>We solve this type of problem using normal bin packing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Application of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scheduling problems</a:t>
            </a:r>
          </a:p>
          <a:p>
            <a:endParaRPr lang="en-US" dirty="0" smtClean="0"/>
          </a:p>
          <a:p>
            <a:r>
              <a:rPr lang="en-US" dirty="0" smtClean="0"/>
              <a:t>Type 2: There is a fixed number of bins, but the bins do not have a set capacity</a:t>
            </a:r>
          </a:p>
          <a:p>
            <a:endParaRPr lang="en-US" dirty="0" smtClean="0"/>
          </a:p>
          <a:p>
            <a:r>
              <a:rPr lang="en-US" dirty="0" smtClean="0"/>
              <a:t>This time the goal is to assign the tasks to processors in such a way that all tasks are completed as soon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the weights 5, 7, 3, 5, 6, 2, 4, 4, 7, and 4 into bins with capacity 10</a:t>
            </a:r>
          </a:p>
          <a:p>
            <a:endParaRPr lang="en-US" dirty="0" smtClean="0"/>
          </a:p>
          <a:p>
            <a:r>
              <a:rPr lang="en-US" dirty="0" smtClean="0"/>
              <a:t>There are many possible solutions</a:t>
            </a:r>
            <a:endParaRPr lang="en-US" dirty="0"/>
          </a:p>
        </p:txBody>
      </p:sp>
      <p:pic>
        <p:nvPicPr>
          <p:cNvPr id="5" name="Picture 4" descr="bin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19600"/>
            <a:ext cx="7456234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New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can’t use any of the bin packing methods we have learned for this second type of problem, since they rely on “fitting” weights into bins</a:t>
            </a:r>
          </a:p>
          <a:p>
            <a:endParaRPr lang="en-US" dirty="0" smtClean="0"/>
          </a:p>
          <a:p>
            <a:r>
              <a:rPr lang="en-US" dirty="0" smtClean="0"/>
              <a:t>This time, each bin has an infinite capacity, so any weight “fits” into any bin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Longest Processing Time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the task times from largest to smallest</a:t>
            </a:r>
          </a:p>
          <a:p>
            <a:endParaRPr lang="en-US" dirty="0" smtClean="0"/>
          </a:p>
          <a:p>
            <a:r>
              <a:rPr lang="en-US" dirty="0" smtClean="0"/>
              <a:t>Assign </a:t>
            </a:r>
            <a:r>
              <a:rPr lang="en-US" smtClean="0"/>
              <a:t>each </a:t>
            </a:r>
            <a:r>
              <a:rPr lang="en-US" smtClean="0"/>
              <a:t>task, </a:t>
            </a:r>
            <a:r>
              <a:rPr lang="en-US" dirty="0" smtClean="0"/>
              <a:t>one at a time, to the processor that currently has the least total amount of time assigned to it</a:t>
            </a:r>
          </a:p>
          <a:p>
            <a:endParaRPr lang="en-US" dirty="0" smtClean="0"/>
          </a:p>
          <a:p>
            <a:r>
              <a:rPr lang="en-US" dirty="0" smtClean="0"/>
              <a:t>If there is a tie, assign the task to the first processor that is tied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tasks of length 14, 26, 11, 16, 22, 21, 8, and 29 minutes to three processors using the Longest Processing Time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we have three processors, so we draw three spaces to put tasks in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33800"/>
            <a:ext cx="4715493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requires us to keep track of how much time has been assigned to each processor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733800"/>
            <a:ext cx="5278199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sort the list of task times in decreasing order:</a:t>
            </a:r>
          </a:p>
          <a:p>
            <a:pPr lvl="1"/>
            <a:r>
              <a:rPr lang="en-US" dirty="0" smtClean="0"/>
              <a:t>29, 26, 22, 21, 16, 14, 11, 8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733800"/>
            <a:ext cx="5278199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all the processors are tied at 0, we assign the first task (29) to Processor #1</a:t>
            </a:r>
          </a:p>
          <a:p>
            <a:pPr lvl="1"/>
            <a:r>
              <a:rPr lang="en-US" dirty="0" smtClean="0"/>
              <a:t>26, 22, 21, 16, 14, 11, 8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8" y="3733800"/>
            <a:ext cx="5356978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Processors #2 and #3 are tied, so we assign the next task (26) to #2</a:t>
            </a:r>
          </a:p>
          <a:p>
            <a:pPr lvl="1"/>
            <a:r>
              <a:rPr lang="en-US" dirty="0" smtClean="0"/>
              <a:t>22, 21, 16, 14, 11, 8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733800"/>
            <a:ext cx="5356975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Processor #3 has the least time assigned to it, so the next task (22) goes there</a:t>
            </a:r>
          </a:p>
          <a:p>
            <a:pPr lvl="1"/>
            <a:r>
              <a:rPr lang="en-US" dirty="0" smtClean="0"/>
              <a:t>21, 16, 14, 11, 8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733800"/>
            <a:ext cx="5356975" cy="219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Processor #3 has the least time assigned to it, so the next task (21) goes there</a:t>
            </a:r>
          </a:p>
          <a:p>
            <a:pPr lvl="1"/>
            <a:r>
              <a:rPr lang="en-US" dirty="0" smtClean="0"/>
              <a:t>16, 14, 11, 8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33800"/>
            <a:ext cx="5356973" cy="219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the weights 5, 7, 3, 5, 6, 2, 4, 4, 7, and 4 into bins with capacity 10</a:t>
            </a:r>
          </a:p>
          <a:p>
            <a:endParaRPr lang="en-US" dirty="0" smtClean="0"/>
          </a:p>
          <a:p>
            <a:r>
              <a:rPr lang="en-US" dirty="0" smtClean="0"/>
              <a:t>There are many possible solutions</a:t>
            </a:r>
            <a:endParaRPr lang="en-US" dirty="0"/>
          </a:p>
        </p:txBody>
      </p:sp>
      <p:pic>
        <p:nvPicPr>
          <p:cNvPr id="5" name="Picture 4" descr="bin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419600"/>
            <a:ext cx="6431103" cy="155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Processor #2 has the least amount of time assigned to it, so that’s where 16 goes</a:t>
            </a:r>
          </a:p>
          <a:p>
            <a:pPr lvl="1"/>
            <a:r>
              <a:rPr lang="en-US" dirty="0" smtClean="0"/>
              <a:t>14, 11, 8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733800"/>
            <a:ext cx="5356973" cy="219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Processor #1 has the smallest amount of time assigned, so the next task goes there</a:t>
            </a:r>
          </a:p>
          <a:p>
            <a:pPr lvl="1"/>
            <a:r>
              <a:rPr lang="en-US" dirty="0" smtClean="0"/>
              <a:t>11, 8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3733800"/>
            <a:ext cx="5356970" cy="219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Processor #2 has the lowest total time, so the next task (11) goes there</a:t>
            </a:r>
          </a:p>
          <a:p>
            <a:pPr lvl="1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3733800"/>
            <a:ext cx="5356970" cy="219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Processors #1 and #3 are tied, so we put the next task (8) into the first tied processor</a:t>
            </a:r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2" y="3733800"/>
            <a:ext cx="5356968" cy="219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done assigning tasks, and we can see that with this method, all tasks will be complete </a:t>
            </a:r>
            <a:r>
              <a:rPr lang="en-US" smtClean="0"/>
              <a:t>after 53 </a:t>
            </a:r>
            <a:r>
              <a:rPr lang="en-US" dirty="0" smtClean="0"/>
              <a:t>minutes</a:t>
            </a:r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2" y="3733800"/>
            <a:ext cx="5356968" cy="219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How good is this answer?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we add up all the task times, we get:</a:t>
            </a:r>
            <a:br>
              <a:rPr lang="en-US" dirty="0" smtClean="0"/>
            </a:br>
            <a:r>
              <a:rPr lang="en-US" dirty="0" smtClean="0"/>
              <a:t>29+26+22+21+16+14+11+8 = 147 minutes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Since we have 3 processors, we might hope to assign all the tasks so that each processor gets exactly 147/3 = 49 minutes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This might not be possible, but it suggests we might be able to do better </a:t>
            </a:r>
            <a:r>
              <a:rPr lang="en-US" smtClean="0"/>
              <a:t>than 53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 fact, we can do better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This shows us that the LPT doesn’t always give the best answer</a:t>
            </a:r>
          </a:p>
        </p:txBody>
      </p:sp>
      <p:pic>
        <p:nvPicPr>
          <p:cNvPr id="4" name="Picture 3" descr="sched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2" y="3733800"/>
            <a:ext cx="5356968" cy="219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Extended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the weights 5, 7, 3, 5, 6, 2, 4, 4, 7, and 4 into bins with capacity 10</a:t>
            </a:r>
          </a:p>
          <a:p>
            <a:endParaRPr lang="en-US" dirty="0" smtClean="0"/>
          </a:p>
          <a:p>
            <a:r>
              <a:rPr lang="en-US" dirty="0" smtClean="0"/>
              <a:t>There are many possible solutions</a:t>
            </a:r>
            <a:endParaRPr lang="en-US" dirty="0"/>
          </a:p>
        </p:txBody>
      </p:sp>
      <p:pic>
        <p:nvPicPr>
          <p:cNvPr id="5" name="Picture 4" descr="bin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07" y="4419600"/>
            <a:ext cx="5231088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 a solution with 5 bins</a:t>
            </a:r>
          </a:p>
          <a:p>
            <a:endParaRPr lang="en-US" dirty="0" smtClean="0"/>
          </a:p>
          <a:p>
            <a:r>
              <a:rPr lang="en-US" dirty="0" smtClean="0"/>
              <a:t>Is that the best possible solution?</a:t>
            </a:r>
          </a:p>
          <a:p>
            <a:endParaRPr lang="en-US" dirty="0" smtClean="0"/>
          </a:p>
          <a:p>
            <a:r>
              <a:rPr lang="en-US" dirty="0" smtClean="0"/>
              <a:t>If we add up all the weights, we get</a:t>
            </a:r>
            <a:br>
              <a:rPr lang="en-US" dirty="0" smtClean="0"/>
            </a:br>
            <a:r>
              <a:rPr lang="en-US" dirty="0" smtClean="0"/>
              <a:t>5+7+3+5+6+2+4+4+7+4 = 47</a:t>
            </a:r>
          </a:p>
          <a:p>
            <a:endParaRPr lang="en-US" dirty="0" smtClean="0"/>
          </a:p>
          <a:p>
            <a:r>
              <a:rPr lang="en-US" dirty="0" smtClean="0"/>
              <a:t>Since our bins have capacity 10, the best we can hope for is 5 bins (5 </a:t>
            </a:r>
            <a:r>
              <a:rPr lang="en-US" dirty="0" smtClean="0">
                <a:sym typeface="Symbol"/>
              </a:rPr>
              <a:t> 10 = 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1005</TotalTime>
  <Words>1942</Words>
  <Application>Microsoft Office PowerPoint</Application>
  <PresentationFormat>On-screen Show (4:3)</PresentationFormat>
  <Paragraphs>231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Default Theme</vt:lpstr>
      <vt:lpstr>Section 1.8: Bin Packing and Scheduling</vt:lpstr>
      <vt:lpstr>A “Bin Packing” Problem</vt:lpstr>
      <vt:lpstr>Examples</vt:lpstr>
      <vt:lpstr>An Extended Example</vt:lpstr>
      <vt:lpstr>An Extended Example</vt:lpstr>
      <vt:lpstr>An Extended Example</vt:lpstr>
      <vt:lpstr>An Extended Example</vt:lpstr>
      <vt:lpstr>An Extended Example</vt:lpstr>
      <vt:lpstr>Setting a Goal</vt:lpstr>
      <vt:lpstr>Leftovers</vt:lpstr>
      <vt:lpstr>Leftovers</vt:lpstr>
      <vt:lpstr>One-at-a-Time Algorithms</vt:lpstr>
      <vt:lpstr>One-at-a-Time Algorithms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First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Best Fit Algorithm</vt:lpstr>
      <vt:lpstr>Looking At the Whole List</vt:lpstr>
      <vt:lpstr>Two New Algorithms</vt:lpstr>
      <vt:lpstr>Another Application of Bin Packing</vt:lpstr>
      <vt:lpstr>Another Application of Bin Packing</vt:lpstr>
      <vt:lpstr>Another Application of Bin Packing</vt:lpstr>
      <vt:lpstr>Another Application of Bin Packing</vt:lpstr>
      <vt:lpstr>We Need a New Method</vt:lpstr>
      <vt:lpstr>Longest Processing Time Algorithm</vt:lpstr>
      <vt:lpstr>An Extended Example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  <vt:lpstr>Using the LPT</vt:lpstr>
    </vt:vector>
  </TitlesOfParts>
  <Company>Shippensburg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1.8: Bin Packing and Scheduling</dc:title>
  <dc:creator>James Hamblin</dc:creator>
  <cp:lastModifiedBy>James Hamblin</cp:lastModifiedBy>
  <cp:revision>110</cp:revision>
  <dcterms:created xsi:type="dcterms:W3CDTF">2009-07-30T15:08:51Z</dcterms:created>
  <dcterms:modified xsi:type="dcterms:W3CDTF">2011-07-13T14:43:19Z</dcterms:modified>
</cp:coreProperties>
</file>